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11-08-2024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adeleke job</cp:lastModifiedBy>
  <cp:revision>5</cp:revision>
  <dcterms:created xsi:type="dcterms:W3CDTF">2023-06-11T05:37:48Z</dcterms:created>
  <dcterms:modified xsi:type="dcterms:W3CDTF">2024-08-11T01:08:17Z</dcterms:modified>
</cp:coreProperties>
</file>